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5E5716-758E-4E1A-A51B-92F674B1B1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261BAB-5D08-4D20-A901-36B715D5BD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display pages of searching result (left panel) and information of each gene (right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DC88B-A441-4649-AF1A-94C748CAE2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display pages of searching result (left panel) and information of each gene (right panel).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91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display pages of searching result (left panel) and information of each gene (right panel).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2024-05-19T14:29:55Z</dcterms:modified>
</cp:coreProperties>
</file>