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1B08A-FAEE-46BC-863C-4663DE26A6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90A40-46BE-4934-A9D7-BD1E24B5F4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high-confidence RANKL/RANK pathway reaction map using PathVisio. The RANKL/RANK pathway reaction map represents the high-confidence molecular reactions induced by the binding of RANKL homotrimer to its homotrimer receptor complex. The presented map of RANKL/RANK contains 43 proteins involved in 17 molecular associations, 24 enzyme catalysis reactions and four translocation events. The nodes and edges represent the molecules and their reactions respectively. A detailed legend representative of the information of different types of edges distinguished with various colors is provided. A downloadable version of this map is available with the description for each of the reactions and the inclusion criteria for selection of the reaction in the map at http://www.netpath.org/netslim/rankl_pathway.html.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0AA0C-0284-4E73-8F6E-ECF2819470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high-confidence RANKL/RANK pathway reaction map using PathVisio. The RANKL/RANK pathway reaction map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high-confidence RANKL/RANK pathway reaction map using PathVisio. The RANKL/RANK pathway reaction map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2024-04-29T06:29:00Z</dcterms:modified>
</cp:coreProperties>
</file>