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CDC5D-A666-4BD4-8F7B-25AA173C8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15E821-96F7-497A-B2BE-52B323E1F7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Model generated using RANMOD program for test case of conotoxin pc16a. (A) The input sequence of conotoxin pc16a (PDB ID: 2LER)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ECA13E-CCB0-4EC8-90ED-E70B014EE0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Model generated using RANMOD program for test case of conotoxin pc16a. (A) The input sequence of conotoxin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97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Model generated using RANMOD program for test case of conotoxin pc16a. (A) The input sequence of conotoxin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2024-05-07T06:02:20Z</dcterms:modified>
</cp:coreProperties>
</file>