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3A2CE-F139-4857-920D-A36F615321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4FAEFB-7197-451E-B503-72A0DCEE6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8-epi-PGF2α with associated curated diseases. Diseases associated with 8-epi-PGF2α are mapped to a human physiological map in red and listed in a table with MeSH definition.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8EE42-00E0-44B9-9C75-4F58AC4518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Information on 8-epi-PGF2α with associated curated diseases. Diseases associated with 8-epi-PGF2α are mapped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49956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Information on 8-epi-PGF2α with associated curated diseases. Diseases associated with 8-epi-PGF2α are mapped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2024-05-19T13:57:11Z</dcterms:modified>
</cp:coreProperties>
</file>