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9BD807-232B-4FC2-B200-56A6FC9FE9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92776-0275-41B5-94A9-28B0A4A37D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the hierarchy of DrugProt relation types and classification considered in annotation guidelines. The elements in blue represent those chosen for the DrugProt task, with dark-blue indicating the classes and light-blue representing the subclasses. They were selected based on their impact, the number of annotated instances, the internal consistency of the relation tree and the prediction performance determined by a baseline system (37).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BCC7D4-374B-48C2-ACE7-C0DF3B8F4E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overview of the hierarchy of DrugProt relation types and classification considered in annotation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An overview of the hierarchy of DrugProt relation types and classification considered in annotation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2024-07-27T07:01:32Z</dcterms:modified>
</cp:coreProperties>
</file>