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D8AF4F-83E6-43B0-8899-156ED434D4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2547A4-9371-4BB1-90AF-048EED0ADE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different tissue samples: (a) N, (b) PB, (c) UDH, (d) FEA, (e) ADH, (f) DCIS and (g) 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B23C8-6B05-4C42-ABBA-6299319A53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Examples of different tissue samples: (a) N, (b) PB, (c) UDH, (d) FEA, (e) ADH, (f) DCIS and (g) IC.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6022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Examples of different tissue samples: (a) N, (b) PB, (c) UDH, (d) FEA, (e) ADH, (f) DCIS and (g) IC.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2024-05-16T04:44:58Z</dcterms:modified>
</cp:coreProperties>
</file>