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5612EB-3C07-459F-91C7-E292348149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C9BA5A-D958-48F7-AC22-C2FD8C3205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Virtual 2D map of fungal proteome. A representative 2D proteome map of Sphaerobolus stellatus is presented here.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3D8E6B-EB98-4E05-A7E0-D2956D8F1E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Virtual 2D map of fungal proteome. A representative 2D proteome map of Sphaerobolus stellatus is presented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Virtual 2D map of fungal proteome. A representative 2D proteome map of Sphaerobolus stellatus is presented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2024-07-27T02:59:57Z</dcterms:modified>
</cp:coreProperties>
</file>