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6C54E-68F8-4D6C-BEB2-0EDD5EFFAB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382F8-3D27-4426-A9B4-AB663E96B5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(a) shows the raw data, where both gender and ethnicity are encoded as integers. Panel (b) shows the translated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FE59E-18BA-4043-9A80-FF599FE7AD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Panel (a) shows the raw data, where both gender and ethnicity are encoded as integers. Panel (b) shows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736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Panel (a) shows the raw data, where both gender and ethnicity are encoded as integers. Panel (b) shows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2024-05-16T03:48:07Z</dcterms:modified>
</cp:coreProperties>
</file>