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79E65-62F8-4F33-9733-ADF8B98D2A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328FC-B913-4261-A77D-18D21F0E6A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of mycological community for international collaboration.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B8944-B065-43F8-A99E-43C809A489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Information of mycological community for international collaboration.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46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Information of mycological community for international collaboration.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2024-05-19T10:30:31Z</dcterms:modified>
</cp:coreProperties>
</file>