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E13C1-6437-4D60-93F0-86C441931B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37EDAE-A7A9-49FE-A112-A0D7545F43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showing codon distribution (rare (blue) and preferred (black)) of NiV 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36C9F8-5826-43FC-AE35-7789155F46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Histogram showing codon distribution (rare (blue) and preferred (black)) of NiV 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57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Histogram showing codon distribution (rare (blue) and preferred (black)) of NiV 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2024-05-19T09:58:45Z</dcterms:modified>
</cp:coreProperties>
</file>