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E18FB-E2D9-4EF8-B925-CB6BBE2B16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165F2A-6811-4C66-9D02-FAFFC10B0B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the curated affirmations for AFP from all curators.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5F395C-0A64-40B5-B582-C04D742D24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 snapshot of the curated affirmations for AFP from all curators.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66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 snapshot of the curated affirmations for AFP from all curators.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2024-05-08T22:48:35Z</dcterms:modified>
</cp:coreProperties>
</file>