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4CC6A-8BC5-4DCA-AB73-2B9799C3C6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60542-3B21-44DE-92FD-57368FE98B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further functionality pages: A. Publication search; B. NCIt hierarchical tree navigation A: Cancer-genomics-associated publications are recorded with number of samples stratified by technology used. The publications can be filtered by keywords; B: Part of the sample subsets contained in Progenetix under the hierarchical NCIt classification tree. It allows for selection of sample subsets at different levels; C: User can upload custom segment files for data visualization.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82FD8-0D51-43CF-B71E-4657EB8E29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Demonstration of further functionality pages: A. Publication search; B. NCIt hierarchical tree navigation A: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96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Demonstration of further functionality pages: A. Publication search; B. NCIt hierarchical tree navigation A: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2024-05-19T13:18:52Z</dcterms:modified>
</cp:coreProperties>
</file>