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C81BF3-3A60-404F-9D61-6BB83F0050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20152A-3D04-45F1-AEC3-DB21A1DF56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Bulk Loader interface. This example shows one record with an ‘insert’ operation and four fields: genus, species, common_name and abbreviation. Each field is set to a specific column in the input file. This template can be used for loading organisms into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DDCCC7-AA3B-4B49-ADAA-F328FBC6ED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</a:t>
            </a:r>
            <a:r>
              <a:rPr lang="en-US" altLang="en-US" b="0"/>
              <a:t>Screenshot of the Bulk Loader interface. This example shows one record with an ‘insert’ operation and four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Screenshot of the Bulk Loader interface. This example shows one record with an ‘insert’ operation and four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2024-05-16T15:03:33Z</dcterms:modified>
</cp:coreProperties>
</file>