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0E120-FB27-4E8C-B124-AC3DD50ED5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8C567-9AA1-4503-B111-63A77FF5D5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processing and feature extraction workflow. Traits defined as numbers were extracted using python’s regular expression, text entries were extracted semi-automatically by keywords extraction. Incomplete or difficult data extraction were curated by experts.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6E276-E4DC-4EFA-BDA2-B2C25C4A33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 processing and feature extraction workflow. Traits defined as numbers were extracted using python’s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00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Data processing and feature extraction workflow. Traits defined as numbers were extracted using python’s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2024-05-19T16:03:39Z</dcterms:modified>
</cp:coreProperties>
</file>