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127F2F-312A-40AC-B5B5-39E260F302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8692F-819E-4B77-895F-FF97329745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FP and FN predictions for each relation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7E8D29-E458-4796-8DEB-55777376CE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15. </a:t>
            </a:r>
            <a:r>
              <a:rPr lang="en-US" altLang="en-US" b="0"/>
              <a:t>The number of FP and FN predictions for each relation type.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747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15. The number of FP and FN predictions for each relation type.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2024-05-19T00:34:57Z</dcterms:modified>
</cp:coreProperties>
</file>