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ED1B2-E3B7-42DB-8E52-7D24E58047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3655D-B2FC-47F7-AE2D-741F21D708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GrainGenes’ homepage (https://wheat.pw.usda.gov) shows a wide range of services and jump points available through an intuitive, graphic interface. The top menu buttons open up new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87502E-93DA-480D-8B5E-016D0AA224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GrainGenes’ homepage (https://wheat.pw.usda.gov) shows a wide range of services and jump points available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58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GrainGenes’ homepage (https://wheat.pw.usda.gov) shows a wide range of services and jump points available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2024-05-18T19:47:06Z</dcterms:modified>
</cp:coreProperties>
</file>