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3610C2-5521-4485-96E7-4F73053A10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FF09B4-FD01-4752-87AF-AB787F2E04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CBMAR with existing β-lactamase information resources.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F1B561-ECA2-4C8D-BE04-D43FBB9EB4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1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bau111,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https://doi.org/10.1093/database/bau111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Comparison of CBMAR with existing β-lactamase information resources.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70100" y="1371600"/>
            <a:ext cx="501178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Comparison of CBMAR with existing β-lactamase information resources.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2024-05-19T06:01:45Z</dcterms:modified>
</cp:coreProperties>
</file>