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BBF598-6539-409C-B09B-57E787EDCB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3B46E-807D-4F68-9D5E-A2DBDE4FF6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the results of three analysis modules, Reactome pathway ORA (A), GO enrichment analysis (B) and PPI network reconstruction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83247-2517-49B9-B13A-9B81ADB805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Screenshots of the results of three analysis modules, Reactome pathway ORA (A), GO enrichment analysis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36900" y="1371600"/>
            <a:ext cx="28674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Screenshots of the results of three analysis modules, Reactome pathway ORA (A), GO enrichment analysis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2024-05-19T14:29:58Z</dcterms:modified>
</cp:coreProperties>
</file>