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FFBA7-B27E-4735-9367-E799ABBFD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ACAE2-8F3F-495C-95A6-EB4FAD83F5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for mapping mutations to the protein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B1870-329F-4354-A03B-50CC04EBEE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Flowchart for mapping mutations to the protein domains.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20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Flowchart for mapping mutations to the protein domains.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2024-05-18T16:09:21Z</dcterms:modified>
</cp:coreProperties>
</file>