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D3B94-5F80-42F2-B821-62E73351C7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9A35F-DCB9-4DA6-84B3-6FDE3640CF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Mapping database identifiers using the identifier mapping tool on the UniProt website. The identifier mapping tool allows mapping of UniProt identifiers to identifiers in a database referenced from UniProt or vice versa. Here, a set of RefSeq identifiers are mapped to the corresponding UniProtKB entries.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7F986-E4E6-4919-8A7E-EC9E6F7963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Mapping database identifiers using the identifier mapping tool on the UniProt website. The identifier mapping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15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Mapping database identifiers using the identifier mapping tool on the UniProt website. The identifier mapping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2024-05-05T09:35:42Z</dcterms:modified>
</cp:coreProperties>
</file>