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4E16D-CB14-40F6-BE6E-2CBF2A5A4C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856DC-4326-47F0-AFA5-82CA807FC6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queries according to their returned result set size. One third of queries returned from 1 to 20 citations, which are displayed in a single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DB296-53FE-4A30-B2D1-D28E977577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Distribution of queries according to their returned result set size. One third of queries returned from 1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23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Distribution of queries according to their returned result set size. One third of queries returned from 1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2024-05-15T22:34:11Z</dcterms:modified>
</cp:coreProperties>
</file>