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F4268-8E57-4DDF-BD82-6FF5432956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915CE-0BD6-4ABD-82CD-63CD72CB98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distribution of 583 abiotic stress-associated QTLs scored for 53 traits mapped to 12 rice chromosomes, including those listed in Figure 1. Chromosome 1 has the highest number of identified QTLs (98) while chromosome 10 has the lowest (24).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D2598-EF84-4B85-A0B9-FF6D409D59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 distribution of 583 abiotic stress-associated QTLs scored for 53 traits mapped to 12 rice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960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Overall distribution of 583 abiotic stress-associated QTLs scored for 53 traits mapped to 12 rice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2024-04-29T00:06:24Z</dcterms:modified>
</cp:coreProperties>
</file>