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05ED18-A375-463F-A10A-5556E7E640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328043-7E6A-42E9-8E5B-CEE9F7BC14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Features of ‘phytochemdb’ database encompassing the physicochemical properties of phytochemicals.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DE9664-3F9D-4202-BD83-FAF95FF925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Features of ‘phytochemdb’ database encompassing the physicochemical properties of phytochemicals.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08200" y="1371600"/>
            <a:ext cx="492289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Features of ‘phytochemdb’ database encompassing the physicochemical properties of phytochemicals.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2024-04-29T01:00:33Z</dcterms:modified>
</cp:coreProperties>
</file>