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5F0A05-5970-4788-BF6B-673ACC6151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24BCE-2FA8-4F96-8BFF-324A026CC1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Post-submission processing reports. Example SUB586032 shows a (test) submission with errors with an error summary (SUB586032-Report.html) as well as a detailed VADR alert report (SUB586032-detailed-error-report.tsv). The error reports list the sequence_IDs with errors, instruction on how to correct the submission via the fix button or by contacting NLM/NCBI staff with more information. Example SUB586031 displays a successfully processed (test) submission with downloadable files containing GenBank Accessions, tab-delimited accession report with original sequence_IDs mapped to GenBank Accession numbers (AccessionReport.tsv), a copy of the fully processed annotated records (flatfile.txt) and a copy of the email sent upon successful processing (email.txt).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781F09-5F50-431B-907D-9873539C3C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Post-submission processing reports. Example SUB586032 shows a (test) submission with errors with an error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Post-submission processing reports. Example SUB586032 shows a (test) submission with errors with an error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2024-05-18T10:10:21Z</dcterms:modified>
</cp:coreProperties>
</file>