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BCC63B-3EF7-4B54-B98C-FB6B25D2C2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C26DA4-A22E-4BA5-986C-89ACEE7617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LettuceDB home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67AA24-CB7F-43A1-A868-A33DDF8395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LettuceDB home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92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LettuceDB home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2024-05-20T08:30:42Z</dcterms:modified>
</cp:coreProperties>
</file>