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7C749-F070-4423-9FF5-77B01C56DB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8B45C0-8F2C-4A36-810A-6DFEC75B3A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Stakeholders and information sources in the drug development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9D1E3-6303-4AAB-A9A4-13AC06B528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Stakeholders and information sources in the drug development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11400" y="1371600"/>
            <a:ext cx="45179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Stakeholders and information sources in the drug development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2024-05-02T21:29:09Z</dcterms:modified>
</cp:coreProperties>
</file>