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57E60D-29BC-4524-9CD5-845D0EE239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F7541-F724-40D0-BA5D-E4FD8EAA61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WSI and its associated ROIs. A fixed palette is used to mark the tumor subtype of the lesion.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21FE0-1964-42F3-A312-82D6B00C64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process of WSIs and ROIs.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21FE0-1964-42F3-A312-82D6B00C64A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different tissue samples: (a) N, (b) PB, (c) UDH, (d) FEA, (e) ADH, (f) DCIS and (g) 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21FE0-1964-42F3-A312-82D6B00C64A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organization of BRACS dataset folders.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21FE0-1964-42F3-A312-82D6B00C64A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 of a WSI and its associated ROIs. A fixed palette is used to mark the tumor subtype of the lesion.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99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Annotation process of WSIs and ROIs.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28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Examples of different tissue samples: (a) N, (b) PB, (c) UDH, (d) FEA, (e) ADH, (f) DCIS and (g) IC.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6022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organization of BRACS dataset folders.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01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Example of a WSI and its associated ROIs. A fixed palette is used to mark the tumor subtype of the lesion.
</vt:lpstr>
      <vt:lpstr>Figure 2. Annotation process of WSIs and ROIs.
</vt:lpstr>
      <vt:lpstr>Figure 3. Examples of different tissue samples: (a) N, (b) PB, (c) UDH, (d) FEA, (e) ADH, (f) DCIS and (g) IC.
</vt:lpstr>
      <vt:lpstr>Figure 4. The organization of BRACS dataset folders.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2024-05-02T11:34:57Z</dcterms:modified>
</cp:coreProperties>
</file>