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64DB3-4389-4810-8CC4-EC4DF85F93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66306-8D12-4982-A3EE-988282D2FB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recent notes, genus and species to enable easy access.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6AC19E-B13D-4D8F-A8B1-9DE39237CF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recent notes, genus and species to enable easy access.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00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recent notes, genus and species to enable easy access.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2024-05-17T06:38:18Z</dcterms:modified>
</cp:coreProperties>
</file>