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DCF553-DE5D-494D-B0F5-10BD182817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0894D2-A083-4C58-BD2C-A3C604C10A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Treemap derived using frequency of proteins annotated in 3DSwap using biological process category.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D7CB0A-C35A-4604-B597-6C9BD37D42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Treemap derived using frequency of proteins annotated in 3DSwap using biological process category.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507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Treemap derived using frequency of proteins annotated in 3DSwap using biological process category.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2024-05-17T10:05:33Z</dcterms:modified>
</cp:coreProperties>
</file>