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ADE9E-12B1-4DC5-AE13-09998AC329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108D3-EE3E-4105-B133-D98A6AD0CA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case—gene. This figure presents three different case studies exploring the ‘gene’ search feature: BRCA1 (A), MYBPC3 (B) and APC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49F70-51C5-40E4-8C04-817BAB89CB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PAS-GDC use case—gene. This figure presents three different case studies exploring the ‘gene’ search feature: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92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PAS-GDC use case—gene. This figure presents three different case studies exploring the ‘gene’ search feature: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2024-05-03T10:02:33Z</dcterms:modified>
</cp:coreProperties>
</file>