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40107-3875-480C-B292-888B762E32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E36541-FC5E-4A65-B5AC-BBA3D90AD0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mappings between different identifiers representing statements about similarity or identity of concepts across resources and vocabularies. Even with this simplified example, it is possible to see a range of mapping types, and that providing information about each mapping is crucial to understanding the bigger picture. This information helps avoid errors such as mistakenly conflating two variants of a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2A5306-6BA1-4F10-88FB-21D3073992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 of mappings between different identifiers representing statements about similarity or identity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010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Example of mappings between different identifiers representing statements about similarity or identity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2024-05-15T23:40:01Z</dcterms:modified>
</cp:coreProperties>
</file>