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F8ABC-07BF-4A15-BFEA-6AD75EBC50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CF021-C8DD-48A3-987F-01441D5954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Web service-enabled workflow built in Argo for biological event extraction. The workflow accepts REST calls with data in BioNLP format and produces RDF output. The callouts show component-specific output annotation types that are relevant for this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D72AD0-3CEC-4137-9220-DEC5039250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Web service-enabled workflow built in Argo for biological event extraction. The workflow accepts REST calls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95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Web service-enabled workflow built in Argo for biological event extraction. The workflow accepts REST calls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2024-05-20T10:37:44Z</dcterms:modified>
</cp:coreProperties>
</file>