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23D3D3-251E-4A6C-87D0-8315381D1C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554A8-366B-42F4-B5D7-3C6360DE7D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Procedure of data integration in TogoGenome.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3A325C-BBD9-4C8B-A8A8-2BAEDC7EB9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Procedure of data integration in TogoGenome.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391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Procedure of data integration in TogoGenome.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2024-05-14T13:41:37Z</dcterms:modified>
</cp:coreProperties>
</file>