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EF00FF-E837-4242-A290-69016389079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2EBE71-4651-479A-A930-53D62DB6CD7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Visualization of the junction score algorithm concept for gene- or transcript-specific primer design. A schematic representation of a gene with three alternative transcripts is depicted. The blue boxes represent exons, the lines represent introns. Each transcript contains a subset of exons A–D and A′. The junction score (N) constitutes the number of transcripts containing the respective splice junction. To design gene-specific primers, the sum of the junction scores, represented by S, is calculated for each transcript and the transcript with the highest S-value that contains the junction with the highest N-score is selected (here t1). Then, the gene-specific primers are preferentially designed so that one of the primers spans the exon junction with the highest N-score within the selected transcript (t1), as indicated by the dark blue arrows.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D804C0-1E1E-47DF-8493-4DAF2373E44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4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bar040,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Visualization of the junction score algorithm concept for gene- or transcript-specific primer design.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139303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Visualization of the junction score algorithm concept for gene- or transcript-specific primer design.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2024-05-02T16:50:06Z</dcterms:modified>
</cp:coreProperties>
</file>