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5A5A7E-0DC6-4C6B-A7DB-B46C982D2A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178E0-9EAC-41A2-ABB9-63B7C9603F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Summarized flow of NCBI Taxonomy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2020.This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F2C27-F4B8-44F2-8AC5-3C93C92CCC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Summarized flow of NCBI Taxonomy information.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1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Summarized flow of NCBI Taxonomy information.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2024-05-19T19:26:49Z</dcterms:modified>
</cp:coreProperties>
</file>