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D37ECD-08EA-459F-95BF-3DB544DFE2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B56C1E-A3CD-4DE3-9D41-B23031F55B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General structure of an integron with intI, attI, Pc and a cassette array with two gene cassettes. Horizontal arrows indicate the extent and direction of genes. Grey regions represent attC sites. (B) General structure of Class 1 MRI, which may include the 3'-CS and part of the tni region of Tn402 or a complete tni402 region. (C) Names used by RAC to indicate conserved regions flanking cassette arrays in the two types of Class 1 MRI. Arrows define the forward direction used in the RAC annotations, which in the case of the 5'-CS is opposite to that of intI1. (D) Structure of a Class 2 integron associated with Tn7. The intI2 gene is usually truncated, indicated by an asterisk. ybeA-A is a cassette remnant with a truncated attC site and is followed by the tns transposition genes of Tn7. (E) Names used by RAC to indicate regions flanking cassette arrays in a class X MRI, where X is 2–5.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406838-BE98-4E8E-8E15-C070377108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RAC annotation of an exemplar cassette array, including examples of partial features, a bla variant cassette, an aacA4 cassette and the type of additional information given in Notes.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406838-BE98-4E8E-8E15-C0703771088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diagram of the annotation process. After annotation, a sequence may be sent for review, which may result in a manual adjustment to the annotation and/or inclusion of a new cassette in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406838-BE98-4E8E-8E15-C0703771088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r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r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General structure of an integron with intI, attI, Pc and a cassette array with two gene cassettes.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888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RAC annotation of an exemplar cassette array, including examples of partial features, a bla variant cassette,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4610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 diagram of the annotation process. After annotation, a sequence may be sent for review, which may result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79887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(A) General structure of an integron with intI, attI, Pc and a cassette array with two gene cassettes. ...</vt:lpstr>
      <vt:lpstr>Figure 3. RAC annotation of an exemplar cassette array, including examples of partial features, a bla variant cassette, ...</vt:lpstr>
      <vt:lpstr>Figure 2. A diagram of the annotation process. After annotation, a sequence may be sent for review, which may result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2024-05-06T22:19:39Z</dcterms:modified>
</cp:coreProperties>
</file>