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C4F88-0F7B-41D1-9EB5-BE18B7319E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4759B-5B9E-47D4-B96C-3FBF8AB0C4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Possible roles of lncRNAs played in the context of RNA-RNA interactions. (a) Modulating alternative splicing events through masking splice sites and other splicing signals (b) Abrogation of miRNA functions by blocking miRNA target sites; (c) Triggering RNA editing by creating dsRNA substrates for ADAR enzymes (d) Guiding protein-coding transcripts to degradation in a SMD pathway. Provided are examples of lncRNAs and differentially expressed genes predicted to be under their control. The genes belong to TGF-β, Hippo and Wnt-related signaling pathways and they all are downregulated in KTCN (marked with down arrows).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AE8A0-58D9-45A0-A2A8-47CBC16ABD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Possible roles of lncRNAs played in the context of RNA-RNA interactions. (a) Modulating alternative splicing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33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Possible roles of lncRNAs played in the context of RNA-RNA interactions. (a) Modulating alternative splicing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2024-05-20T12:59:29Z</dcterms:modified>
</cp:coreProperties>
</file>