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8E6E38-D32D-41FC-A239-FFCF3C92AC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0822AB-E6A7-4932-B2A8-80CF8DC97E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DrugProt corpus annotation scheme in three independent phases: (1.1) CEM annotation, (1.2) GPRO annotation and (2) RE annotation. An example of the output of the annotation is visualized in Brat at the bottom of the figure.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76F44E-0B52-40EC-A6A1-FD06110DB8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DrugProt corpus annotation scheme in three independent phases: (1.1) CEM annotation, (1.2) GPRO annotation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909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 DrugProt corpus annotation scheme in three independent phases: (1.1) CEM annotation, (1.2) GPRO annotation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2024-05-19T02:01:13Z</dcterms:modified>
</cp:coreProperties>
</file>