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96F6BF-41B7-4167-9D3D-66F3D90394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DFFB0B-C15D-4D10-AB01-D5586983FB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KMDATA structure. Each publication (A) was digitized (B) and processed using the Guyot algorithm to obtain time-to-event reconstructed data (C). The digitalized figures are included in the kmdata package. (D) Example of the reconstructed figures.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312E71-0DC3-4333-AB27-AD4BEFE678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KMDATA structure. Each publication (A) was digitized (B) and processed using the Guyot algorithm to obtain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16200" y="1371600"/>
            <a:ext cx="39151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KMDATA structure. Each publication (A) was digitized (B) and processed using the Guyot algorithm to obtain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2024-05-19T15:14:51Z</dcterms:modified>
</cp:coreProperties>
</file>