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DA019F-A9F2-4B6B-97B2-56AFF28DF8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81B4F8-1DC4-4844-ACA8-AB67FBB80B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three-step framework adopted in the study to collect datasets and metadata and generate three differently curated data frames.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571193-5F6F-4E3F-908E-0A61097615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representation of the three-step framework adopted in the study to collect datasets and metadata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156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representation of the three-step framework adopted in the study to collect datasets and metadata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2024-05-19T19:26:32Z</dcterms:modified>
</cp:coreProperties>
</file>