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0F008-E769-4E1A-9D32-EA968A1370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6B983-AC1D-4EF8-9B5C-EB74FFA2C8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annotation of PubTator with annotation of LAB2CancerBC.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73A22-C97C-4533-BE3B-59397A0E73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annotation of PubTator with annotation of LAB2CancerBC.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annotation of PubTator with annotation of LAB2CancerBC.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2024-05-17T04:41:41Z</dcterms:modified>
</cp:coreProperties>
</file>