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88E01E5-4793-4C43-89A7-84AEBF03FD4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D86C6F6-0B57-4235-AB0D-592AB213D12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article (PMID: 11160820) processed by MET.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9D9120-685F-4D7E-9AD5-76DB46C29EA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information of the recognized TGF-beta gene.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9D9120-685F-4D7E-9AD5-76DB46C29EA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Curation interface for concept annotation.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9D9120-685F-4D7E-9AD5-76DB46C29EA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Curation interface for adding source sentences and relations.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9D9120-685F-4D7E-9AD5-76DB46C29EA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Integrated pathways of multiple abstracts by MET.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9D9120-685F-4D7E-9AD5-76DB46C29EA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colors used for different concept types in MET.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9D9120-685F-4D7E-9AD5-76DB46C29EA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0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0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0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w0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w0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An article (PMID: 11160820) processed by MET.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0" y="1371600"/>
            <a:ext cx="39292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Summary information of the recognized TGF-beta gene.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832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Curation interface for concept annotation.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934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Curation interface for adding source sentences and relations.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97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Integrated pathways of multiple abstracts by MET.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24100" y="1371600"/>
            <a:ext cx="44936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The colors used for different concept types in MET.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615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An article (PMID: 11160820) processed by MET.
</vt:lpstr>
      <vt:lpstr>Figure 2. Summary information of the recognized TGF-beta gene.
</vt:lpstr>
      <vt:lpstr>Figure 3. Curation interface for concept annotation.
</vt:lpstr>
      <vt:lpstr>Figure 4. Curation interface for adding source sentences and relations.
</vt:lpstr>
      <vt:lpstr>Figure 5. Integrated pathways of multiple abstracts by MET.
</vt:lpstr>
      <vt:lpstr>Figure 6. The colors used for different concept types in MET.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2024-05-19T11:12:00Z</dcterms:modified>
</cp:coreProperties>
</file>