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827A3-0C1A-4D01-BB41-A3E3AE744E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F1DFB-551C-4FF3-88B9-C05ECFF198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GeniePool’s UI. Genomic coordinates can be searched for variants within NGS samples from SRA. Results are displayed in a table with selectable rows. Variants can be filtered by sample attributes. Selecting a variant generates an interactive graph displaying relevant samples per study. Clicking a bar provides direct links for additional information regarding the study and each of the samples harbouring the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81CD7-7DBE-4870-BD72-EB9A94F9E8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GeniePool’s UI. Genomic coordinates can be searched for variants within NGS samples from SRA. Results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GeniePool’s UI. Genomic coordinates can be searched for variants within NGS samples from SRA. Results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2024-07-27T07:34:19Z</dcterms:modified>
</cp:coreProperties>
</file>