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7266FA-3C9C-4B14-869F-09CB0D7AC6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6F0A8B-F270-4E93-A785-756FF20492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Geo-Map of customized sequence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97AAE-BE15-43C3-A148-70A1B74D94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Illustration of Geo-Map of customized sequence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60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Illustration of Geo-Map of customized sequence search.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2024-04-28T23:49:59Z</dcterms:modified>
</cp:coreProperties>
</file>