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5D7DF7-99A6-43B0-A15F-AEBEE87562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7F2D33-F22F-4683-9A57-C03AADC713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(Continued)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D9AC1A-C10C-4F88-805B-7420C8850C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baac069, </a:t>
            </a:r>
            <a:r>
              <a:rPr lang="en-US" altLang="en-US" sz="1000">
                <a:solidFill>
                  <a:srgbClr val="333333"/>
                </a:solidFill>
                <a:hlinkClick r:id="rId3"/>
              </a:rPr>
              <a:t>https://doi.org/10.1093/database/baac069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(Continued)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116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(Continued)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2024-05-03T05:23:30Z</dcterms:modified>
</cp:coreProperties>
</file>