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27D77-56E0-4F7C-BA62-A491AE7CCC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475A0-F5E9-465C-9F81-68DEF3306E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scBrainMap database construction. (A) Literature search in PubMed and GEO with a list of well-defined keywords. (B) All datasets were manually curated for various species. (C) Cell-type clustering and naming were performed. (D) The database portal was built for both the front end and the back-end. (E) Convenient visual and interactive user interfaces were implemented.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E132B2-18B8-475E-B5E0-FDBCDB17AC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overview of scBrainMap database construction. (A) Literature search in PubMed and GEO with a list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4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overview of scBrainMap database construction. (A) Literature search in PubMed and GEO with a list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2024-05-02T10:40:11Z</dcterms:modified>
</cp:coreProperties>
</file>