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AAA03-9599-4840-8271-098F41DCDE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933D5-2B97-4674-B7FB-1FC5E32F3B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Gene Ontology classification of the human secreted protein distribution in ( a ) biological process and ( b ) molecular function ontology.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67B30-97E3-4D97-A7F8-FE218804A2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Gene Ontology classification of the human secreted protein distribution in ( a ) biological process and ( 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321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Gene Ontology classification of the human secreted protein distribution in ( a ) biological process and ( 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2024-05-19T13:10:54Z</dcterms:modified>
</cp:coreProperties>
</file>