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72516-63A0-4A00-A927-4C5BD6D6E2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C675F-089D-4F05-A65C-8FFD0377CB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Query results for ERBB2 gene showing CNV frequencies in both healthy populations and cancer populations (a) CNV frequency/counts of the ERBB2 gene in the TWCNV (healthy) dataset and CNV frequency of ERBB2 among different populations (healthy) in the ExAC dataset. (b) Count/frequency of breast cancer samples with CNV in the COSMIC dataset; CN of the ERBB2 gene in CCLE breast cell lines. (c) Duplication and deletion counts of the ERBB2 gene in different tissues.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FCFCAD-4085-42A6-83D3-EA97BFAEDC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Query results for ERBB2 gene showing CNV frequencies in both healthy populations and cancer populations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38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Query results for ERBB2 gene showing CNV frequencies in both healthy populations and cancer populations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2024-05-19T14:16:46Z</dcterms:modified>
</cp:coreProperties>
</file>