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580CF-3EF3-43E9-BAE6-E8546F6A9B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960B5-E8B8-43A3-AF23-DC79FC5544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 official publication ‘cited by’ counts. The total number of citations to each of the DO official publications published by 2021 (total = 8, https://disease-ontology.org/community/publications) were manually obtained online from each provider in August 2021. Publications from Web of Science were excluded because the University of Maryland School of Medicine does not have institutional access.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1AE14-559C-4681-8F39-7653AB877C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DO official publication ‘cited by’ counts. The total number of citations to each of the DO official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38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DO official publication ‘cited by’ counts. The total number of citations to each of the DO official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2024-05-07T13:00:03Z</dcterms:modified>
</cp:coreProperties>
</file>