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69F7D2-424E-4F47-B3B3-5A7B854388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56FBB-0ED3-4E1F-9EE6-B9F7EB93F2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construction overview and the functionality of MACSNVdb.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AA396-6450-45B6-A0D0-AC41442DB5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Database construction overview and the functionality of MACSNVdb.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36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Database construction overview and the functionality of MACSNVdb.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2024-05-19T11:37:42Z</dcterms:modified>
</cp:coreProperties>
</file>